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8" r:id="rId4"/>
    <p:sldId id="262" r:id="rId5"/>
    <p:sldId id="261" r:id="rId6"/>
    <p:sldId id="260" r:id="rId7"/>
    <p:sldId id="270" r:id="rId8"/>
    <p:sldId id="273" r:id="rId9"/>
    <p:sldId id="27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1293"/>
  </p:normalViewPr>
  <p:slideViewPr>
    <p:cSldViewPr snapToGrid="0" snapToObjects="1">
      <p:cViewPr varScale="1">
        <p:scale>
          <a:sx n="109" d="100"/>
          <a:sy n="109" d="100"/>
        </p:scale>
        <p:origin x="21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jp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39255-6A42-2443-ADB7-D6469D3C0FBC}" type="datetimeFigureOut">
              <a:rPr lang="en-US" smtClean="0"/>
              <a:t>1/15/20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5BF6F-122F-5548-8D9B-7382596626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24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YSIWYG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Xerox Alto: intern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brug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ethernet-linked, ca. 1000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systemer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1979</a:t>
            </a:r>
          </a:p>
          <a:p>
            <a:endParaRPr lang="en" sz="1200" b="0" i="1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Xerox Star: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Designet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omkring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laserprinter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store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virksomheder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what you see is what you get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WYSIWYG"/>
              </a:rPr>
              <a:t>WYSIWYG</a:t>
            </a:r>
            <a:r>
              <a:rPr 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Dr. David Canfield Smith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opfinder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ikoner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desktop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metafor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dirty="0"/>
              <a:t>Widgets, </a:t>
            </a:r>
            <a:r>
              <a:rPr lang="en-US" dirty="0" err="1"/>
              <a:t>Windows+icons+menus+pointer</a:t>
            </a:r>
            <a:r>
              <a:rPr lang="en-US" dirty="0"/>
              <a:t> = WIMP,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75KUSD ~210KUSD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sz="1200" b="0" i="1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Machintosh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(Mac):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første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alm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pc med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grafisk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brugergrænseflade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indbygget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skærm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sz="1200" b="0" i="1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 1.0: Extension of MS-DOS,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debat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over,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hvilken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grad det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kopi </a:t>
            </a:r>
            <a:r>
              <a:rPr lang="en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</a:t>
            </a:r>
            <a:r>
              <a:rPr lang="en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xerox/mac.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5BF6F-122F-5548-8D9B-7382596626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23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desktop metaphor, virtual machines, docker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A5BF6F-122F-5548-8D9B-7382596626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08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2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022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90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62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268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34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07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489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91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22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2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8F1CC-AC34-3141-9583-7F6B7488CE2D}" type="datetimeFigureOut">
              <a:rPr lang="en-US" smtClean="0"/>
              <a:t>1/15/20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D0D6C-5AA9-8049-A3D3-31AD94989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59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jpg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Grafiske</a:t>
            </a:r>
            <a:r>
              <a:rPr lang="en-US" dirty="0"/>
              <a:t> </a:t>
            </a:r>
            <a:r>
              <a:rPr lang="en-US" dirty="0" err="1"/>
              <a:t>brugergrænseflader</a:t>
            </a:r>
            <a:br>
              <a:rPr lang="en-US" dirty="0"/>
            </a:br>
            <a:r>
              <a:rPr lang="en-US" dirty="0" err="1"/>
              <a:t>i</a:t>
            </a:r>
            <a:r>
              <a:rPr lang="en-US" dirty="0"/>
              <a:t> F#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endParaRPr lang="en-US" dirty="0"/>
          </a:p>
          <a:p>
            <a:r>
              <a:rPr lang="en-US" dirty="0"/>
              <a:t>Jon Sporring</a:t>
            </a:r>
          </a:p>
        </p:txBody>
      </p:sp>
    </p:spTree>
    <p:extLst>
      <p:ext uri="{BB962C8B-B14F-4D97-AF65-F5344CB8AC3E}">
        <p14:creationId xmlns:p14="http://schemas.microsoft.com/office/powerpoint/2010/main" val="1384056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Kommandolinjen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803" y="1825625"/>
            <a:ext cx="6208394" cy="4351338"/>
          </a:xfrm>
        </p:spPr>
      </p:pic>
    </p:spTree>
    <p:extLst>
      <p:ext uri="{BB962C8B-B14F-4D97-AF65-F5344CB8AC3E}">
        <p14:creationId xmlns:p14="http://schemas.microsoft.com/office/powerpoint/2010/main" val="1027788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58440" y="6062108"/>
            <a:ext cx="2852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Xerox 8010/40 System, 1981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12785"/>
            <a:ext cx="3048000" cy="4064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4703" y="4153045"/>
            <a:ext cx="1718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Xerox Alto, 1972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1717" y="289355"/>
            <a:ext cx="2794000" cy="18669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645910" y="2170185"/>
            <a:ext cx="33488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Douglas </a:t>
            </a:r>
            <a:r>
              <a:rPr lang="en-US" dirty="0" err="1"/>
              <a:t>Engelbart’s</a:t>
            </a:r>
            <a:r>
              <a:rPr lang="en-US" dirty="0"/>
              <a:t> mouse, 1963,</a:t>
            </a:r>
          </a:p>
          <a:p>
            <a:pPr algn="ctr"/>
            <a:r>
              <a:rPr lang="en-US" dirty="0" err="1"/>
              <a:t>wikipedia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38200" y="6471372"/>
            <a:ext cx="3935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HP Touch computer, 1983, </a:t>
            </a:r>
            <a:r>
              <a:rPr lang="en-US" dirty="0" err="1"/>
              <a:t>youtube.com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079" y="2758638"/>
            <a:ext cx="3650109" cy="33293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1850" y="829337"/>
            <a:ext cx="2794000" cy="3276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71807" y="4053977"/>
            <a:ext cx="227408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Macintosh 128K, 1984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07293" y="6265159"/>
            <a:ext cx="3045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Windows 1.0, 1985, </a:t>
            </a:r>
            <a:r>
              <a:rPr lang="en-US" dirty="0" err="1"/>
              <a:t>wikipedia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4825" y="3447853"/>
            <a:ext cx="3810000" cy="2844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78" y="888984"/>
            <a:ext cx="7378995" cy="552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584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5" grpId="0"/>
      <p:bldP spid="8" grpId="0" animBg="1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Interaktion</a:t>
            </a:r>
            <a:r>
              <a:rPr lang="en-US" dirty="0"/>
              <a:t> </a:t>
            </a:r>
            <a:r>
              <a:rPr lang="en-US" dirty="0" err="1"/>
              <a:t>mellem</a:t>
            </a:r>
            <a:r>
              <a:rPr lang="en-US" dirty="0"/>
              <a:t> </a:t>
            </a:r>
            <a:r>
              <a:rPr lang="en-US" dirty="0" err="1"/>
              <a:t>bruger</a:t>
            </a:r>
            <a:r>
              <a:rPr lang="en-US" dirty="0"/>
              <a:t>, software </a:t>
            </a:r>
            <a:r>
              <a:rPr lang="en-US" dirty="0" err="1"/>
              <a:t>og</a:t>
            </a:r>
            <a:r>
              <a:rPr lang="en-US" dirty="0"/>
              <a:t>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200" y="6242473"/>
            <a:ext cx="8331201" cy="3730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GNU Free Documentation License, author: Shmuel </a:t>
            </a:r>
            <a:r>
              <a:rPr lang="en-US" sz="1200" dirty="0" err="1"/>
              <a:t>Csaba</a:t>
            </a:r>
            <a:r>
              <a:rPr lang="en-US" sz="1200" dirty="0"/>
              <a:t> Otto </a:t>
            </a:r>
            <a:r>
              <a:rPr lang="en-US" sz="1200" dirty="0" err="1"/>
              <a:t>Traian</a:t>
            </a:r>
            <a:r>
              <a:rPr lang="en-US" sz="1200" dirty="0"/>
              <a:t>, </a:t>
            </a:r>
            <a:r>
              <a:rPr lang="en-US" sz="1200" dirty="0" err="1"/>
              <a:t>en.wikipedia.com</a:t>
            </a:r>
            <a:r>
              <a:rPr lang="en-US" sz="1200" dirty="0"/>
              <a:t>, retrieved: 2018/1/10.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444345" y="1467305"/>
            <a:ext cx="2895600" cy="637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Bruger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6" idx="2"/>
            <a:endCxn id="18" idx="0"/>
          </p:cNvCxnSpPr>
          <p:nvPr/>
        </p:nvCxnSpPr>
        <p:spPr>
          <a:xfrm>
            <a:off x="9892145" y="2104686"/>
            <a:ext cx="0" cy="429680"/>
          </a:xfrm>
          <a:prstGeom prst="straightConnector1">
            <a:avLst/>
          </a:prstGeom>
          <a:ln w="63500"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8444345" y="2534366"/>
            <a:ext cx="2895600" cy="637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Applikation</a:t>
            </a:r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8458200" y="3596215"/>
            <a:ext cx="2895600" cy="637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Windowsserver</a:t>
            </a:r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8458200" y="4658064"/>
            <a:ext cx="2895600" cy="637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Kerne</a:t>
            </a:r>
            <a:endParaRPr lang="en-US" dirty="0"/>
          </a:p>
        </p:txBody>
      </p:sp>
      <p:sp>
        <p:nvSpPr>
          <p:cNvPr id="28" name="Rounded Rectangle 27"/>
          <p:cNvSpPr/>
          <p:nvPr/>
        </p:nvSpPr>
        <p:spPr>
          <a:xfrm>
            <a:off x="8458200" y="5719913"/>
            <a:ext cx="2895600" cy="637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</a:p>
        </p:txBody>
      </p:sp>
      <p:cxnSp>
        <p:nvCxnSpPr>
          <p:cNvPr id="33" name="Straight Arrow Connector 32"/>
          <p:cNvCxnSpPr>
            <a:stCxn id="18" idx="2"/>
            <a:endCxn id="26" idx="0"/>
          </p:cNvCxnSpPr>
          <p:nvPr/>
        </p:nvCxnSpPr>
        <p:spPr>
          <a:xfrm>
            <a:off x="9892145" y="3171747"/>
            <a:ext cx="13855" cy="424468"/>
          </a:xfrm>
          <a:prstGeom prst="straightConnector1">
            <a:avLst/>
          </a:prstGeom>
          <a:ln w="63500"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6" idx="2"/>
            <a:endCxn id="27" idx="0"/>
          </p:cNvCxnSpPr>
          <p:nvPr/>
        </p:nvCxnSpPr>
        <p:spPr>
          <a:xfrm>
            <a:off x="9906000" y="4233596"/>
            <a:ext cx="0" cy="424468"/>
          </a:xfrm>
          <a:prstGeom prst="straightConnector1">
            <a:avLst/>
          </a:prstGeom>
          <a:ln w="63500"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7" idx="2"/>
            <a:endCxn id="28" idx="0"/>
          </p:cNvCxnSpPr>
          <p:nvPr/>
        </p:nvCxnSpPr>
        <p:spPr>
          <a:xfrm>
            <a:off x="9906000" y="5295445"/>
            <a:ext cx="0" cy="424468"/>
          </a:xfrm>
          <a:prstGeom prst="straightConnector1">
            <a:avLst/>
          </a:prstGeom>
          <a:ln w="63500"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38" y="1690688"/>
            <a:ext cx="8092063" cy="455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000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guidelines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Foretræk</a:t>
            </a:r>
            <a:r>
              <a:rPr lang="en-US" dirty="0"/>
              <a:t> simple interfaces</a:t>
            </a:r>
          </a:p>
          <a:p>
            <a:r>
              <a:rPr lang="en-US" dirty="0" err="1"/>
              <a:t>Gå</a:t>
            </a:r>
            <a:r>
              <a:rPr lang="en-US" dirty="0"/>
              <a:t> </a:t>
            </a:r>
            <a:r>
              <a:rPr lang="en-US" dirty="0" err="1"/>
              <a:t>efter</a:t>
            </a:r>
            <a:r>
              <a:rPr lang="en-US" dirty="0"/>
              <a:t> </a:t>
            </a:r>
            <a:r>
              <a:rPr lang="en-US" dirty="0" err="1"/>
              <a:t>konsistens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med </a:t>
            </a:r>
            <a:r>
              <a:rPr lang="en-US" dirty="0" err="1"/>
              <a:t>elementer</a:t>
            </a:r>
            <a:r>
              <a:rPr lang="en-US" dirty="0"/>
              <a:t>, </a:t>
            </a:r>
            <a:r>
              <a:rPr lang="en-US" dirty="0" err="1"/>
              <a:t>brugeren</a:t>
            </a:r>
            <a:r>
              <a:rPr lang="en-US" dirty="0"/>
              <a:t> </a:t>
            </a:r>
            <a:r>
              <a:rPr lang="en-US" dirty="0" err="1"/>
              <a:t>kender</a:t>
            </a:r>
            <a:endParaRPr lang="en-US" dirty="0"/>
          </a:p>
          <a:p>
            <a:r>
              <a:rPr lang="en-US" dirty="0" err="1"/>
              <a:t>Vælg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opsætning</a:t>
            </a:r>
            <a:r>
              <a:rPr lang="en-US" dirty="0"/>
              <a:t>,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fremhæver</a:t>
            </a:r>
            <a:r>
              <a:rPr lang="en-US" dirty="0"/>
              <a:t> de </a:t>
            </a:r>
            <a:r>
              <a:rPr lang="en-US" dirty="0" err="1"/>
              <a:t>vigtigeste</a:t>
            </a:r>
            <a:r>
              <a:rPr lang="en-US" dirty="0"/>
              <a:t> </a:t>
            </a:r>
            <a:r>
              <a:rPr lang="en-US" dirty="0" err="1"/>
              <a:t>elementer</a:t>
            </a:r>
            <a:endParaRPr lang="en-US" dirty="0"/>
          </a:p>
          <a:p>
            <a:r>
              <a:rPr lang="en-US" dirty="0" err="1"/>
              <a:t>Brug</a:t>
            </a:r>
            <a:r>
              <a:rPr lang="en-US" dirty="0"/>
              <a:t> </a:t>
            </a:r>
            <a:r>
              <a:rPr lang="en-US" dirty="0" err="1"/>
              <a:t>farve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teksturer</a:t>
            </a:r>
            <a:r>
              <a:rPr lang="en-US" dirty="0"/>
              <a:t> </a:t>
            </a:r>
            <a:r>
              <a:rPr lang="en-US" dirty="0" err="1"/>
              <a:t>strategisk</a:t>
            </a:r>
            <a:endParaRPr lang="en-US" dirty="0"/>
          </a:p>
          <a:p>
            <a:r>
              <a:rPr lang="en-US" dirty="0" err="1"/>
              <a:t>Vær</a:t>
            </a:r>
            <a:r>
              <a:rPr lang="en-US" dirty="0"/>
              <a:t> </a:t>
            </a:r>
            <a:r>
              <a:rPr lang="en-US" dirty="0" err="1"/>
              <a:t>konservativ</a:t>
            </a:r>
            <a:r>
              <a:rPr lang="en-US" dirty="0"/>
              <a:t> </a:t>
            </a:r>
            <a:r>
              <a:rPr lang="en-US" dirty="0" err="1"/>
              <a:t>mht</a:t>
            </a:r>
            <a:r>
              <a:rPr lang="en-US" dirty="0"/>
              <a:t>. font, </a:t>
            </a:r>
            <a:r>
              <a:rPr lang="en-US" dirty="0" err="1"/>
              <a:t>størrelse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form</a:t>
            </a:r>
          </a:p>
          <a:p>
            <a:r>
              <a:rPr lang="en-US" dirty="0" err="1"/>
              <a:t>Gør</a:t>
            </a:r>
            <a:r>
              <a:rPr lang="en-US" dirty="0"/>
              <a:t> </a:t>
            </a:r>
            <a:r>
              <a:rPr lang="en-US" dirty="0" err="1"/>
              <a:t>brugeren</a:t>
            </a:r>
            <a:r>
              <a:rPr lang="en-US" dirty="0"/>
              <a:t> </a:t>
            </a:r>
            <a:r>
              <a:rPr lang="en-US" dirty="0" err="1"/>
              <a:t>opmærksom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, </a:t>
            </a:r>
            <a:r>
              <a:rPr lang="en-US" dirty="0" err="1"/>
              <a:t>hvad</a:t>
            </a:r>
            <a:r>
              <a:rPr lang="en-US" dirty="0"/>
              <a:t> der </a:t>
            </a:r>
            <a:r>
              <a:rPr lang="en-US" dirty="0" err="1"/>
              <a:t>sker</a:t>
            </a:r>
            <a:endParaRPr lang="en-US" dirty="0"/>
          </a:p>
          <a:p>
            <a:r>
              <a:rPr lang="en-US" dirty="0" err="1"/>
              <a:t>Tænk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default </a:t>
            </a:r>
            <a:r>
              <a:rPr lang="en-US" dirty="0" err="1"/>
              <a:t>værdier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838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Grafiske</a:t>
            </a:r>
            <a:r>
              <a:rPr lang="en-US" dirty="0"/>
              <a:t> </a:t>
            </a:r>
            <a:r>
              <a:rPr lang="en-US" dirty="0" err="1"/>
              <a:t>brugergrænseflader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64457" y="5719763"/>
            <a:ext cx="1347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Windows 10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257424" y="6489148"/>
            <a:ext cx="1410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MacOs</a:t>
            </a:r>
            <a:r>
              <a:rPr lang="en-US" dirty="0"/>
              <a:t> 10.13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528306" y="5997072"/>
            <a:ext cx="147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Ubuntu 16.04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57" y="1445896"/>
            <a:ext cx="6912000" cy="432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424" y="2169148"/>
            <a:ext cx="6912000" cy="432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339" y="1677072"/>
            <a:ext cx="6912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184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and libraries for Mono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WinForms 2.0 </a:t>
            </a:r>
            <a:r>
              <a:rPr lang="en-US" dirty="0"/>
              <a:t>(</a:t>
            </a:r>
            <a:r>
              <a:rPr lang="en-US" dirty="0" err="1"/>
              <a:t>.Net</a:t>
            </a:r>
            <a:r>
              <a:rPr lang="en-US" dirty="0"/>
              <a:t>, MS Windows, DirectX vs. GDI+, Windows Presentation Foundation)</a:t>
            </a:r>
          </a:p>
          <a:p>
            <a:r>
              <a:rPr lang="en-US" dirty="0" err="1"/>
              <a:t>Gtk</a:t>
            </a:r>
            <a:r>
              <a:rPr lang="en-US" dirty="0"/>
              <a:t># (</a:t>
            </a:r>
            <a:r>
              <a:rPr lang="en-US" dirty="0" err="1"/>
              <a:t>Gtk</a:t>
            </a:r>
            <a:r>
              <a:rPr lang="en-US" dirty="0"/>
              <a:t>+, Linux/Gnome)</a:t>
            </a:r>
          </a:p>
          <a:p>
            <a:r>
              <a:rPr lang="en-US" dirty="0"/>
              <a:t>Cocoa (</a:t>
            </a:r>
            <a:r>
              <a:rPr lang="en-US" dirty="0" err="1"/>
              <a:t>MacOS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6335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569" y="-131890"/>
            <a:ext cx="10515600" cy="1325563"/>
          </a:xfrm>
        </p:spPr>
        <p:txBody>
          <a:bodyPr/>
          <a:lstStyle/>
          <a:p>
            <a:r>
              <a:rPr lang="en-US" dirty="0"/>
              <a:t>My first window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228" y="92775"/>
            <a:ext cx="3073400" cy="3073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497" y="2658550"/>
            <a:ext cx="6096000" cy="2044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F7F82A-8E72-8043-AE18-0FFA4104C3DF}"/>
              </a:ext>
            </a:extLst>
          </p:cNvPr>
          <p:cNvSpPr txBox="1"/>
          <p:nvPr/>
        </p:nvSpPr>
        <p:spPr>
          <a:xfrm>
            <a:off x="216569" y="1390092"/>
            <a:ext cx="64324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>
                <a:latin typeface="Courier" pitchFamily="2" charset="0"/>
              </a:rPr>
              <a:t>// Create a window</a:t>
            </a:r>
          </a:p>
          <a:p>
            <a:r>
              <a:rPr lang="en" dirty="0">
                <a:latin typeface="Courier" pitchFamily="2" charset="0"/>
              </a:rPr>
              <a:t>let win = new </a:t>
            </a:r>
            <a:r>
              <a:rPr lang="en" dirty="0" err="1">
                <a:latin typeface="Courier" pitchFamily="2" charset="0"/>
              </a:rPr>
              <a:t>System.Windows.Forms.Form</a:t>
            </a:r>
            <a:r>
              <a:rPr lang="en" dirty="0">
                <a:latin typeface="Courier" pitchFamily="2" charset="0"/>
              </a:rPr>
              <a:t> ()</a:t>
            </a:r>
          </a:p>
          <a:p>
            <a:r>
              <a:rPr lang="en" dirty="0">
                <a:latin typeface="Courier" pitchFamily="2" charset="0"/>
              </a:rPr>
              <a:t>// Start the event-loop.</a:t>
            </a:r>
          </a:p>
          <a:p>
            <a:r>
              <a:rPr lang="en" dirty="0" err="1">
                <a:latin typeface="Courier" pitchFamily="2" charset="0"/>
              </a:rPr>
              <a:t>System.Windows.Forms.Application.Run</a:t>
            </a:r>
            <a:r>
              <a:rPr lang="en" dirty="0">
                <a:latin typeface="Courier" pitchFamily="2" charset="0"/>
              </a:rPr>
              <a:t> win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7A674A-B3B8-0D42-A090-27F59E21182A}"/>
              </a:ext>
            </a:extLst>
          </p:cNvPr>
          <p:cNvSpPr/>
          <p:nvPr/>
        </p:nvSpPr>
        <p:spPr>
          <a:xfrm>
            <a:off x="162233" y="3658032"/>
            <a:ext cx="113998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//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Prepare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window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form</a:t>
            </a: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let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= new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System.Windows.Forms.Form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()</a:t>
            </a:r>
          </a:p>
          <a:p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// Set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some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properties</a:t>
            </a:r>
          </a:p>
          <a:p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win.BackColor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&lt;-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System.Drawing.Color.White</a:t>
            </a:r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win.Size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&lt;-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System.Drawing.Size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(600, 200)</a:t>
            </a:r>
          </a:p>
          <a:p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win.Text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&lt;-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sprintf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"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Color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'%A' and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Size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'%A'"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win.BackColor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win.Size</a:t>
            </a:r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// Start the event-loop.</a:t>
            </a:r>
          </a:p>
          <a:p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System.Windows.Forms.Application.Run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</a:t>
            </a:r>
            <a:endParaRPr lang="da-DK" dirty="0">
              <a:solidFill>
                <a:srgbClr val="000000"/>
              </a:solidFill>
              <a:effectLst/>
              <a:latin typeface="Courier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5726FC-7786-A049-93A6-E1D4BB6B7B9A}"/>
              </a:ext>
            </a:extLst>
          </p:cNvPr>
          <p:cNvSpPr txBox="1"/>
          <p:nvPr/>
        </p:nvSpPr>
        <p:spPr>
          <a:xfrm>
            <a:off x="216569" y="860298"/>
            <a:ext cx="2327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err="1"/>
              <a:t>openWindow.fsx</a:t>
            </a:r>
            <a:endParaRPr lang="en-GB" sz="2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A08A26-273F-A845-AE20-42B46604DA4E}"/>
              </a:ext>
            </a:extLst>
          </p:cNvPr>
          <p:cNvSpPr txBox="1"/>
          <p:nvPr/>
        </p:nvSpPr>
        <p:spPr>
          <a:xfrm>
            <a:off x="216569" y="3128238"/>
            <a:ext cx="2742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err="1"/>
              <a:t>windowProperty.fsx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1166884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E39D7DE-C458-254B-8DA8-D22EDE2778F9}"/>
              </a:ext>
            </a:extLst>
          </p:cNvPr>
          <p:cNvSpPr/>
          <p:nvPr/>
        </p:nvSpPr>
        <p:spPr>
          <a:xfrm>
            <a:off x="292768" y="1193673"/>
            <a:ext cx="10038005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// Open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often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used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libraries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beware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of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namespace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polution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!</a:t>
            </a: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open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System.Windows.Forms</a:t>
            </a:r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open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System.Drawing</a:t>
            </a:r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//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Prepare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window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form</a:t>
            </a: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let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= new Form ()</a:t>
            </a:r>
          </a:p>
          <a:p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win.Size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&lt;-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Size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(320, 170)</a:t>
            </a:r>
          </a:p>
          <a:p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// Set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paint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call-back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function</a:t>
            </a:r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let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paint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(e :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PaintEventArgs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) : unit =</a:t>
            </a: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printfn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"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redrawing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"</a:t>
            </a: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 let pen = new Pen (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Color.Black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)</a:t>
            </a: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 let points =</a:t>
            </a: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   [|Point (0,0); Point (10,170); Point (320,20); Point (0,0)|]</a:t>
            </a: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e.Graphics.DrawLines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(pen, points)</a:t>
            </a:r>
          </a:p>
          <a:p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win.Paint.Add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paint</a:t>
            </a:r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endParaRPr lang="da-DK" dirty="0">
              <a:solidFill>
                <a:srgbClr val="000000"/>
              </a:solidFill>
              <a:latin typeface="Courier" pitchFamily="2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// Start the event-loop.</a:t>
            </a:r>
          </a:p>
          <a:p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Application.Run</a:t>
            </a:r>
            <a:r>
              <a:rPr lang="da-DK" dirty="0">
                <a:solidFill>
                  <a:srgbClr val="000000"/>
                </a:solidFill>
                <a:latin typeface="Courier" pitchFamily="2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urier" pitchFamily="2" charset="0"/>
              </a:rPr>
              <a:t>win</a:t>
            </a:r>
            <a:endParaRPr lang="da-DK" dirty="0">
              <a:solidFill>
                <a:srgbClr val="000000"/>
              </a:solidFill>
              <a:latin typeface="Courier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93E483-6D45-514C-9B24-1247812FC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769" y="-131890"/>
            <a:ext cx="10515600" cy="1325563"/>
          </a:xfrm>
        </p:spPr>
        <p:txBody>
          <a:bodyPr/>
          <a:lstStyle/>
          <a:p>
            <a:r>
              <a:rPr lang="en-US" dirty="0" err="1"/>
              <a:t>Tegne</a:t>
            </a:r>
            <a:r>
              <a:rPr lang="en-US" dirty="0"/>
              <a:t> call-back </a:t>
            </a:r>
            <a:r>
              <a:rPr lang="en-US" dirty="0" err="1"/>
              <a:t>funktionen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6AC822-E32C-7E48-89B1-652515A877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599" y="2005629"/>
            <a:ext cx="3225800" cy="1727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B9B1A4-2D4B-8F48-ABFA-8A71A0EBA224}"/>
              </a:ext>
            </a:extLst>
          </p:cNvPr>
          <p:cNvSpPr txBox="1"/>
          <p:nvPr/>
        </p:nvSpPr>
        <p:spPr>
          <a:xfrm>
            <a:off x="292767" y="732008"/>
            <a:ext cx="1602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 err="1"/>
              <a:t>triangle.fsx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1134215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2431</TotalTime>
  <Words>529</Words>
  <Application>Microsoft Macintosh PowerPoint</Application>
  <PresentationFormat>Widescreen</PresentationFormat>
  <Paragraphs>83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Courier</vt:lpstr>
      <vt:lpstr>Office Theme</vt:lpstr>
      <vt:lpstr>Grafiske brugergrænseflader i F#</vt:lpstr>
      <vt:lpstr>Kommandolinjen</vt:lpstr>
      <vt:lpstr>PowerPoint Presentation</vt:lpstr>
      <vt:lpstr>Interaktion mellem bruger, software og hardware</vt:lpstr>
      <vt:lpstr>Design guidelines</vt:lpstr>
      <vt:lpstr>Grafiske brugergrænseflader</vt:lpstr>
      <vt:lpstr>Windows and libraries for Mono</vt:lpstr>
      <vt:lpstr>My first window</vt:lpstr>
      <vt:lpstr>Tegne call-back funktionen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Grafiske brugergrænseflader i F#</dc:title>
  <dc:creator>Jon Sporring</dc:creator>
  <cp:lastModifiedBy>Jon Sporring</cp:lastModifiedBy>
  <cp:revision>36</cp:revision>
  <dcterms:created xsi:type="dcterms:W3CDTF">2018-01-10T08:04:13Z</dcterms:created>
  <dcterms:modified xsi:type="dcterms:W3CDTF">2020-01-15T15:07:37Z</dcterms:modified>
</cp:coreProperties>
</file>

<file path=docProps/thumbnail.jpeg>
</file>